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3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9542" autoAdjust="0"/>
  </p:normalViewPr>
  <p:slideViewPr>
    <p:cSldViewPr snapToGrid="0">
      <p:cViewPr varScale="1">
        <p:scale>
          <a:sx n="90" d="100"/>
          <a:sy n="90" d="100"/>
        </p:scale>
        <p:origin x="498" y="96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E6782-8AD4-48E4-9B9C-48626AF8FD75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3E169-B92F-400B-B79B-F52A85996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27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こんにちは。私の名前はヴォイスピークです。よろしくお願いいたします．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3E169-B92F-400B-B79B-F52A8599629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736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2</a:t>
            </a:r>
            <a:r>
              <a:rPr kumimoji="1" lang="ja-JP" altLang="en-US" dirty="0"/>
              <a:t>枚目のスライドです。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3E169-B92F-400B-B79B-F52A8599629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207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最後のスライドです。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3E169-B92F-400B-B79B-F52A8599629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014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086AC1-E619-85E8-03B2-473151CF9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4D68573-BAB1-2AF3-ABA1-0C258EF7B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39DD4F-3B85-28CA-3A28-CAD4A78E8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898-6CFC-4872-82C1-FE1732E1642C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C9E506-9E64-7883-3A62-7E4165337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711DEA-1F13-CFE8-B7A6-48C85A274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9468-160E-4E19-9040-ADDE75110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17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8A5A8E-DBEA-4831-1081-DEC00119C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9937822-ADDC-4731-5A49-D1DE7C9C5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D30AF5-18CA-6564-D26C-1348DC5AA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898-6CFC-4872-82C1-FE1732E1642C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CD6279-BF29-D8A8-FBEE-A56744034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E44AE4-CA96-3933-06DC-42AF947DE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9468-160E-4E19-9040-ADDE75110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12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07B507E-DC4E-C9D7-9F73-CE29A0D4A1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D3C8123-933D-73D1-EF96-0F580D868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34700A-C8A5-3364-4B73-0EC819361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898-6CFC-4872-82C1-FE1732E1642C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CE6C9E-3C55-B2AB-7BB6-1FE3F1C4E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B7EF50-4AF2-12D7-688F-BCC4A777D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9468-160E-4E19-9040-ADDE75110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89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696116-D8A8-89E0-0C3F-591DD982A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ECE61E-E22C-4588-7022-CC3A288F6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38A291-D01A-E2D6-2FA3-EBEA7C9E1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898-6CFC-4872-82C1-FE1732E1642C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E4DCE0-7F2A-F4BF-5218-6089C7596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457988-DD9F-15CA-C60B-B15438F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9468-160E-4E19-9040-ADDE75110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42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061686-465E-2B3F-88B9-BF40BD31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14ED2CB-F8F2-E786-EDBE-EC957ADC2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D77073-CF33-844F-B0E4-70969B4AC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898-6CFC-4872-82C1-FE1732E1642C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B8FB8F-3826-74D3-CF1D-C5D275E7E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390D0D-2441-238D-CB15-BE62CD9F3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9468-160E-4E19-9040-ADDE75110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15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E77A43-AF00-6C98-5877-39DC02ED5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48EEF9-D03F-2CDF-1F50-85896EBAAA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7419DBF-25CB-4593-0FCE-50E161C3E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9BA1BE-3279-E538-54EC-F77C6C330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898-6CFC-4872-82C1-FE1732E1642C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535488-B93E-62CA-48F1-D4D3DD4C7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3EAC4A-FBD2-8E31-0A96-CD4D04FA1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9468-160E-4E19-9040-ADDE75110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6DE3F3-12BF-9850-CF19-94F40D590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DFC1C29-7769-BA16-D8E6-B2BF55846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AAFAD7-AFD5-23AE-C547-1E51D90DE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9387275-4EF9-35B7-CC84-964785FBB5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080ADBC-BD30-C968-B600-140ECD0283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8A5CF47-57E6-8FC8-5D86-B80ACB91C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898-6CFC-4872-82C1-FE1732E1642C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1FA8447-4DB8-5E12-92EB-932DAE5DA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4769804-02A0-D10B-5FB7-AFA7609AE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9468-160E-4E19-9040-ADDE75110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7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7F65DD-FFB3-A511-EF2E-3154117B8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3B6D89B-8B09-39AB-0517-3F4641C70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898-6CFC-4872-82C1-FE1732E1642C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864C94-7669-06B9-A4A9-A2794965E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2E576F3-698D-A16A-68A4-623687D89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9468-160E-4E19-9040-ADDE75110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82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94A0327-9941-B040-9E12-030810EB7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898-6CFC-4872-82C1-FE1732E1642C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A6560CE-BEAA-1CB0-4A1E-FA589CEE3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D9AAF2C-26EB-4EB1-1868-9BF8E6E62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9468-160E-4E19-9040-ADDE75110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92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E9D25E-42C4-6F7E-A378-7183D88D8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D09738-0C14-3FE6-4AD0-8B9149523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517D339-213D-999C-C6D8-51355D192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56D6794-248F-F476-9E97-37B33FBA1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898-6CFC-4872-82C1-FE1732E1642C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92566B-7F75-AF84-D480-2318C0513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5D21A94-E4A8-F4F6-D72D-B5467BBD8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9468-160E-4E19-9040-ADDE75110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06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CEBAE2-998E-AF97-EE20-0FE9A6723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FF7758C-2411-FB6F-EDF0-F6E71AD016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A40DA4B-A074-E9E3-1439-448A322A1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353E43-2CC4-8351-055D-B0E27DFF3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898-6CFC-4872-82C1-FE1732E1642C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AED79F-9D26-B53F-4D04-5BDBD4F8F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5DE7AF-AEB4-C565-A01E-F3B9A9EFC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9468-160E-4E19-9040-ADDE75110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19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A6F1BA7-852E-3F25-4B1F-A23C410E1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FA31B8-F7D8-9787-6976-8C64EE00A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DB663B-6951-4D07-10FD-CC6AF1C89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07898-6CFC-4872-82C1-FE1732E1642C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F27B06-97C1-E59F-19B3-3000581112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EA03D9-36E7-2146-4F24-8B86A7C82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69468-160E-4E19-9040-ADDE75110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16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../media/media2.wav"/><Relationship Id="rId7" Type="http://schemas.openxmlformats.org/officeDocument/2006/relationships/image" Target="../media/image1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audio" Target="../media/media2.wav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media" Target="../media/media3.wav"/><Relationship Id="rId7" Type="http://schemas.openxmlformats.org/officeDocument/2006/relationships/image" Target="../media/image1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.xml"/><Relationship Id="rId4" Type="http://schemas.openxmlformats.org/officeDocument/2006/relationships/audio" Target="../media/media3.wav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media" Target="../media/media4.wav"/><Relationship Id="rId7" Type="http://schemas.openxmlformats.org/officeDocument/2006/relationships/image" Target="../media/image1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.xml"/><Relationship Id="rId4" Type="http://schemas.openxmlformats.org/officeDocument/2006/relationships/audio" Target="../media/media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24BCB7F-17A8-3B78-FB4D-4221089E6A3E}"/>
              </a:ext>
            </a:extLst>
          </p:cNvPr>
          <p:cNvSpPr/>
          <p:nvPr/>
        </p:nvSpPr>
        <p:spPr>
          <a:xfrm>
            <a:off x="1146629" y="928914"/>
            <a:ext cx="1901371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" name="沈黙0.5秒">
            <a:hlinkClick r:id="" action="ppaction://media"/>
            <a:extLst>
              <a:ext uri="{FF2B5EF4-FFF2-40B4-BE49-F238E27FC236}">
                <a16:creationId xmlns:a16="http://schemas.microsoft.com/office/drawing/2014/main" id="{18865401-A5B6-C2CF-6B5E-33E4313D7DD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2700000" y="1905000"/>
            <a:ext cx="609600" cy="609600"/>
          </a:xfrm>
          <a:prstGeom prst="rect">
            <a:avLst/>
          </a:prstGeom>
        </p:spPr>
      </p:pic>
      <p:pic>
        <p:nvPicPr>
          <p:cNvPr id="3" name="0-voice">
            <a:hlinkClick r:id="" action="ppaction://media"/>
            <a:extLst>
              <a:ext uri="{FF2B5EF4-FFF2-40B4-BE49-F238E27FC236}">
                <a16:creationId xmlns:a16="http://schemas.microsoft.com/office/drawing/2014/main" id="{44115237-F3A9-8D2C-A7E3-BE34B04825BA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2700000" y="635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66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55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54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541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 showWhenStopped="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24BCB7F-17A8-3B78-FB4D-4221089E6A3E}"/>
              </a:ext>
            </a:extLst>
          </p:cNvPr>
          <p:cNvSpPr/>
          <p:nvPr/>
        </p:nvSpPr>
        <p:spPr>
          <a:xfrm>
            <a:off x="1146629" y="928914"/>
            <a:ext cx="1901371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" name="特殊効果スライド">
            <a:hlinkClick r:id="" action="ppaction://media"/>
            <a:extLst>
              <a:ext uri="{FF2B5EF4-FFF2-40B4-BE49-F238E27FC236}">
                <a16:creationId xmlns:a16="http://schemas.microsoft.com/office/drawing/2014/main" id="{B5841F3C-70DF-2147-4FD6-BBE46863994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2700000" y="1905000"/>
            <a:ext cx="609600" cy="609600"/>
          </a:xfrm>
          <a:prstGeom prst="rect">
            <a:avLst/>
          </a:prstGeom>
        </p:spPr>
      </p:pic>
      <p:pic>
        <p:nvPicPr>
          <p:cNvPr id="2" name="0-voice">
            <a:hlinkClick r:id="" action="ppaction://media"/>
            <a:extLst>
              <a:ext uri="{FF2B5EF4-FFF2-40B4-BE49-F238E27FC236}">
                <a16:creationId xmlns:a16="http://schemas.microsoft.com/office/drawing/2014/main" id="{D2E71228-A93A-C1AF-5B17-3C1A2E370198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2700000" y="635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83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55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54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24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>
            <a:extLst>
              <a:ext uri="{FF2B5EF4-FFF2-40B4-BE49-F238E27FC236}">
                <a16:creationId xmlns:a16="http://schemas.microsoft.com/office/drawing/2014/main" id="{900BFEB5-C1E9-34CD-2C26-C381F4F7F3BB}"/>
              </a:ext>
            </a:extLst>
          </p:cNvPr>
          <p:cNvSpPr/>
          <p:nvPr/>
        </p:nvSpPr>
        <p:spPr>
          <a:xfrm>
            <a:off x="2801257" y="2583543"/>
            <a:ext cx="1480457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9A994307-BF18-47A1-6399-0205487A4056}"/>
              </a:ext>
            </a:extLst>
          </p:cNvPr>
          <p:cNvGrpSpPr/>
          <p:nvPr/>
        </p:nvGrpSpPr>
        <p:grpSpPr>
          <a:xfrm>
            <a:off x="1146629" y="928914"/>
            <a:ext cx="3198420" cy="3887037"/>
            <a:chOff x="1146629" y="928914"/>
            <a:chExt cx="3198420" cy="3887037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B24BCB7F-17A8-3B78-FB4D-4221089E6A3E}"/>
                </a:ext>
              </a:extLst>
            </p:cNvPr>
            <p:cNvSpPr/>
            <p:nvPr/>
          </p:nvSpPr>
          <p:spPr>
            <a:xfrm>
              <a:off x="1146629" y="928914"/>
              <a:ext cx="1901371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4CB85E98-F304-CAEC-D9A3-8D5B26418C8E}"/>
                </a:ext>
              </a:extLst>
            </p:cNvPr>
            <p:cNvSpPr txBox="1"/>
            <p:nvPr/>
          </p:nvSpPr>
          <p:spPr>
            <a:xfrm>
              <a:off x="1698171" y="4354286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kumimoji="1" lang="ja-JP" altLang="en-US" sz="2400" dirty="0"/>
                <a:t>これはこうです。</a:t>
              </a:r>
            </a:p>
          </p:txBody>
        </p:sp>
      </p:grpSp>
      <p:pic>
        <p:nvPicPr>
          <p:cNvPr id="6" name="沈黙0.5秒">
            <a:hlinkClick r:id="" action="ppaction://media"/>
            <a:extLst>
              <a:ext uri="{FF2B5EF4-FFF2-40B4-BE49-F238E27FC236}">
                <a16:creationId xmlns:a16="http://schemas.microsoft.com/office/drawing/2014/main" id="{262E7987-2B3B-9927-EA76-D163965509F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2700000" y="1905000"/>
            <a:ext cx="609600" cy="609600"/>
          </a:xfrm>
          <a:prstGeom prst="rect">
            <a:avLst/>
          </a:prstGeom>
        </p:spPr>
      </p:pic>
      <p:pic>
        <p:nvPicPr>
          <p:cNvPr id="7" name="2-voice">
            <a:hlinkClick r:id="" action="ppaction://media"/>
            <a:extLst>
              <a:ext uri="{FF2B5EF4-FFF2-40B4-BE49-F238E27FC236}">
                <a16:creationId xmlns:a16="http://schemas.microsoft.com/office/drawing/2014/main" id="{7EE6F855-3E24-E86E-A2EE-94663D09AB59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2700000" y="635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00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55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54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14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 showWhenStopped="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kumimoji="1"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33</Words>
  <Application>Microsoft Office PowerPoint</Application>
  <PresentationFormat>ワイド画面</PresentationFormat>
  <Paragraphs>7</Paragraphs>
  <Slides>3</Slides>
  <Notes>3</Notes>
  <HiddenSlides>0</HiddenSlides>
  <MMClips>6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古橋 武</dc:creator>
  <cp:lastModifiedBy>古橋 武</cp:lastModifiedBy>
  <cp:revision>28</cp:revision>
  <dcterms:created xsi:type="dcterms:W3CDTF">2022-08-07T23:05:21Z</dcterms:created>
  <dcterms:modified xsi:type="dcterms:W3CDTF">2023-02-06T02:19:14Z</dcterms:modified>
</cp:coreProperties>
</file>